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3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81350"/>
  </p:normalViewPr>
  <p:slideViewPr>
    <p:cSldViewPr snapToGrid="0" snapToObjects="1">
      <p:cViewPr varScale="1">
        <p:scale>
          <a:sx n="74" d="100"/>
          <a:sy n="74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0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EFBE3-B553-1341-96B5-C33770E20631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02E-7D6D-D84E-8D77-B488F981A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4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technologies we use</a:t>
            </a:r>
            <a:r>
              <a:rPr lang="en-US" baseline="0" dirty="0"/>
              <a:t> instead and why </a:t>
            </a:r>
            <a:r>
              <a:rPr lang="en-US" baseline="0" dirty="0">
                <a:sym typeface="Wingdings"/>
              </a:rPr>
              <a:t> member’s background knowledge (Alex knew angular/ionic well) and ionic was designed for mobile apps. Wanted to make sure that we built something that would work equally well across all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F02E-7D6D-D84E-8D77-B488F981A2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1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F02E-7D6D-D84E-8D77-B488F981A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0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F02E-7D6D-D84E-8D77-B488F981A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F02E-7D6D-D84E-8D77-B488F981A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F02E-7D6D-D84E-8D77-B488F981A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6AFD794-B8EC-9640-8BB9-B4C91FA03F9A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3B5ABC-96A9-1649-B145-D21F03EE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06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  <p:sldLayoutId id="2147484137" r:id="rId14"/>
    <p:sldLayoutId id="2147484138" r:id="rId15"/>
    <p:sldLayoutId id="2147484139" r:id="rId16"/>
    <p:sldLayoutId id="214748414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780309"/>
            <a:ext cx="8001000" cy="1129146"/>
          </a:xfrm>
        </p:spPr>
        <p:txBody>
          <a:bodyPr/>
          <a:lstStyle/>
          <a:p>
            <a:r>
              <a:rPr lang="en-US" sz="6600" dirty="0"/>
              <a:t>Reddit-clone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161052"/>
            <a:ext cx="6801612" cy="218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AKT Team: Group 29</a:t>
            </a:r>
          </a:p>
          <a:p>
            <a:r>
              <a:rPr lang="en-US" dirty="0">
                <a:solidFill>
                  <a:schemeClr val="tx1"/>
                </a:solidFill>
              </a:rPr>
              <a:t>Alex Trudeau</a:t>
            </a:r>
          </a:p>
          <a:p>
            <a:r>
              <a:rPr lang="en-US" dirty="0">
                <a:solidFill>
                  <a:schemeClr val="tx1"/>
                </a:solidFill>
              </a:rPr>
              <a:t>Kathryn Kodama</a:t>
            </a:r>
          </a:p>
          <a:p>
            <a:r>
              <a:rPr lang="en-US" dirty="0">
                <a:solidFill>
                  <a:schemeClr val="tx1"/>
                </a:solidFill>
              </a:rPr>
              <a:t>Tommy Tran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961886"/>
            <a:ext cx="2308369" cy="7575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3XA3</a:t>
            </a:r>
          </a:p>
          <a:p>
            <a:r>
              <a:rPr lang="en-US" dirty="0">
                <a:solidFill>
                  <a:schemeClr val="tx1"/>
                </a:solidFill>
              </a:rPr>
              <a:t>Fall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983" y="3762570"/>
            <a:ext cx="1295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103482"/>
            <a:ext cx="8534400" cy="5538030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b="1" dirty="0">
                <a:solidFill>
                  <a:schemeClr val="tx1"/>
                </a:solidFill>
              </a:rPr>
              <a:t>Background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Reddit is a forum based site, originally written </a:t>
            </a: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Python and mobile version was made with react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1"/>
                </a:solidFill>
              </a:rPr>
              <a:t>Purpose and Scope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Provide the general public with a community based social news aggregator 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TypeScript (JavaScript) with HTML and CSS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Ionic 2 and Angular 4 framework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Firebase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5600" y="637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529" y="3417165"/>
            <a:ext cx="782379" cy="155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110" y="1347267"/>
            <a:ext cx="893216" cy="1253109"/>
          </a:xfrm>
          <a:prstGeom prst="rect">
            <a:avLst/>
          </a:prstGeom>
        </p:spPr>
      </p:pic>
      <p:sp>
        <p:nvSpPr>
          <p:cNvPr id="9" name="AutoShape 2" descr="https://firebase.google.com/_static/images/firebase/touchicon-180.png">
            <a:extLst>
              <a:ext uri="{FF2B5EF4-FFF2-40B4-BE49-F238E27FC236}">
                <a16:creationId xmlns:a16="http://schemas.microsoft.com/office/drawing/2014/main" xmlns="" id="{A8E794F8-78CD-4770-99B9-1EF7791AFF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1B2FFA0-0FB4-4D55-A08A-5D403906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280" y="4927978"/>
            <a:ext cx="4044593" cy="2072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C2D7529-BF6A-425A-B3B1-2D11768FB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2" y="5517601"/>
            <a:ext cx="3176146" cy="1103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C538F79-3DE5-41CB-809A-4D3781D64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051" y="5019639"/>
            <a:ext cx="4044593" cy="20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653" y="2367588"/>
            <a:ext cx="10086109" cy="1677939"/>
          </a:xfrm>
        </p:spPr>
        <p:txBody>
          <a:bodyPr>
            <a:normAutofit/>
          </a:bodyPr>
          <a:lstStyle/>
          <a:p>
            <a:r>
              <a:rPr lang="en-US" sz="890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63" y="5002978"/>
            <a:ext cx="782379" cy="1557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7819" y="4062587"/>
            <a:ext cx="505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https://redditclone.me</a:t>
            </a:r>
          </a:p>
        </p:txBody>
      </p:sp>
    </p:spTree>
    <p:extLst>
      <p:ext uri="{BB962C8B-B14F-4D97-AF65-F5344CB8AC3E}">
        <p14:creationId xmlns:p14="http://schemas.microsoft.com/office/powerpoint/2010/main" val="92208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192" y="89505"/>
            <a:ext cx="8534400" cy="1507067"/>
          </a:xfrm>
        </p:spPr>
        <p:txBody>
          <a:bodyPr/>
          <a:lstStyle/>
          <a:p>
            <a:r>
              <a:rPr lang="en-US" dirty="0"/>
              <a:t>System 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596572"/>
            <a:ext cx="4047602" cy="49634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Portability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Framework chosen specifically so that the application would work well on any device with an internet browser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Usability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Designed to be very simple and intuitive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Security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Important to protect the personal information of the users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563" y="5002978"/>
            <a:ext cx="782379" cy="1557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92" y="1596572"/>
            <a:ext cx="2121679" cy="37718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649" y="1596572"/>
            <a:ext cx="2154541" cy="38302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41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tx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63905"/>
            <a:ext cx="8534400" cy="1507067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86464"/>
            <a:ext cx="8534400" cy="39129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Manual Testing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Main method of testing so far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Navigation, sorting, authentication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Verifying Firebase verification/reset password email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Automated Testing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Jasmine and Karma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Mainly for testing interaction with </a:t>
            </a:r>
            <a:r>
              <a:rPr lang="en-US" dirty="0" smtClean="0">
                <a:solidFill>
                  <a:schemeClr val="tx1"/>
                </a:solidFill>
              </a:rPr>
              <a:t>Firebase </a:t>
            </a:r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AC9333-72B5-485F-94D2-364D18B8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563" y="5002978"/>
            <a:ext cx="782379" cy="1557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2E25877-421E-414C-BA25-C8315713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1" y="1295081"/>
            <a:ext cx="4788719" cy="18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2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84" y="0"/>
            <a:ext cx="8534400" cy="1507067"/>
          </a:xfrm>
        </p:spPr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652" y="1869346"/>
            <a:ext cx="7330959" cy="5081138"/>
          </a:xfr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>
                <a:solidFill>
                  <a:schemeClr val="tx1"/>
                </a:solidFill>
              </a:rPr>
              <a:t>User privileges (Moderators and Admin)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>
                <a:solidFill>
                  <a:schemeClr val="tx1"/>
                </a:solidFill>
              </a:rPr>
              <a:t>More efficient way to load posts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Improving the way images are handled</a:t>
            </a: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>
                <a:solidFill>
                  <a:schemeClr val="tx1"/>
                </a:solidFill>
              </a:rPr>
              <a:t>’Flag’ functionality for inappropriate content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Nested comments and comment sorting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Allowing user’s to view other user’s profiles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Allowing user to delete their own profile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Editing posts and comments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Routing to posts (so users can share posts)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b="1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563" y="5002978"/>
            <a:ext cx="782379" cy="15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2016" y="2337269"/>
            <a:ext cx="4567967" cy="150706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430" y="3987816"/>
            <a:ext cx="1087140" cy="21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3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1602</TotalTime>
  <Words>247</Words>
  <Application>Microsoft Macintosh PowerPoint</Application>
  <PresentationFormat>Widescreen</PresentationFormat>
  <Paragraphs>68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Wingdings</vt:lpstr>
      <vt:lpstr>Wingdings 3</vt:lpstr>
      <vt:lpstr>Slice</vt:lpstr>
      <vt:lpstr>Reddit-clone</vt:lpstr>
      <vt:lpstr>Introduction</vt:lpstr>
      <vt:lpstr>Demonstration</vt:lpstr>
      <vt:lpstr>System qualities</vt:lpstr>
      <vt:lpstr>Testing</vt:lpstr>
      <vt:lpstr>improvements</vt:lpstr>
      <vt:lpstr>Questions?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Reddit-clone</dc:title>
  <dc:creator>K. Kodama</dc:creator>
  <cp:lastModifiedBy>K. Kodama</cp:lastModifiedBy>
  <cp:revision>23</cp:revision>
  <dcterms:created xsi:type="dcterms:W3CDTF">2017-11-29T23:33:46Z</dcterms:created>
  <dcterms:modified xsi:type="dcterms:W3CDTF">2017-12-01T18:26:12Z</dcterms:modified>
</cp:coreProperties>
</file>